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15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47FA4-303D-B14F-8DCE-445F6DD6D766}" type="datetimeFigureOut">
              <a:rPr lang="en-US" smtClean="0"/>
              <a:t>11/4/12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C5CCE-7AB5-7F40-938E-64D7DFE2B8B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Democrats and Republicans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Mr. Holt</a:t>
            </a:r>
          </a:p>
          <a:p>
            <a:r>
              <a:rPr lang="en-US" dirty="0" smtClean="0"/>
              <a:t>Social Studies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Other Important issues in today’s Election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Environment</a:t>
            </a:r>
          </a:p>
          <a:p>
            <a:r>
              <a:rPr lang="en-US" dirty="0" smtClean="0"/>
              <a:t>Healthcare</a:t>
            </a:r>
          </a:p>
          <a:p>
            <a:r>
              <a:rPr lang="en-US" dirty="0" smtClean="0"/>
              <a:t>Foreign policy</a:t>
            </a:r>
          </a:p>
          <a:p>
            <a:r>
              <a:rPr lang="en-US" dirty="0" smtClean="0"/>
              <a:t>Education</a:t>
            </a:r>
          </a:p>
          <a:p>
            <a:r>
              <a:rPr lang="en-US" dirty="0" smtClean="0"/>
              <a:t>Social Security</a:t>
            </a:r>
          </a:p>
          <a:p>
            <a:r>
              <a:rPr lang="en-US" dirty="0" smtClean="0"/>
              <a:t>Gun control </a:t>
            </a:r>
          </a:p>
          <a:p>
            <a:r>
              <a:rPr lang="en-US" dirty="0" smtClean="0"/>
              <a:t>Terrorism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Class or for 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one paragraph (at least 5 sentences) describing one of the two political parties covered in class today. Be sure to include details that you learned in class.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main Political Parties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Democrats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Liberal</a:t>
            </a:r>
          </a:p>
          <a:p>
            <a:pPr lvl="1"/>
            <a:r>
              <a:rPr lang="en-US" dirty="0" smtClean="0"/>
              <a:t>More open to new ideas and behaviors. Willing to discard traditional values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Republicans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Conservative </a:t>
            </a:r>
          </a:p>
          <a:p>
            <a:pPr lvl="1"/>
            <a:r>
              <a:rPr lang="en-US" dirty="0" smtClean="0"/>
              <a:t>More cautious about change. Supports traditional values.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843" y="3725863"/>
            <a:ext cx="2032000" cy="2400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509" y="4063070"/>
            <a:ext cx="2032000" cy="172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some current issues in America that you feel strongly about?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Democrats </a:t>
            </a:r>
          </a:p>
          <a:p>
            <a:r>
              <a:rPr lang="en-US" dirty="0" smtClean="0"/>
              <a:t>Believe in progressive taxation.</a:t>
            </a:r>
          </a:p>
          <a:p>
            <a:pPr>
              <a:buNone/>
            </a:pPr>
            <a:r>
              <a:rPr lang="en-US" dirty="0" smtClean="0"/>
              <a:t>Ex. Higher taxes for the wealthy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Republicans</a:t>
            </a:r>
          </a:p>
          <a:p>
            <a:r>
              <a:rPr lang="en-US" dirty="0" smtClean="0"/>
              <a:t>Believe that taxes shouldn’t increase for anyone.</a:t>
            </a:r>
          </a:p>
          <a:p>
            <a:pPr>
              <a:buNone/>
            </a:pPr>
            <a:r>
              <a:rPr lang="en-US" dirty="0" smtClean="0"/>
              <a:t>Ex. Taxes should not go up with the more money you make.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897" y="4053868"/>
            <a:ext cx="2766621" cy="207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Military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32883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Democrats</a:t>
            </a:r>
          </a:p>
          <a:p>
            <a:r>
              <a:rPr lang="en-US" dirty="0" smtClean="0"/>
              <a:t>Want less military spending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32883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Republicans</a:t>
            </a:r>
          </a:p>
          <a:p>
            <a:r>
              <a:rPr lang="en-US" dirty="0" smtClean="0"/>
              <a:t>Want more military spending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18416" y="5421943"/>
            <a:ext cx="6710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Fact: Military Spending accounts for %25 of our nations yearly budget.  About 925.2 billion dollars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900" y="3085143"/>
            <a:ext cx="3479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Same Sex Marriage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Democrats</a:t>
            </a:r>
          </a:p>
          <a:p>
            <a:r>
              <a:rPr lang="en-US" dirty="0" smtClean="0"/>
              <a:t>In general democrats support same sex marriage (not all)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Republicans</a:t>
            </a:r>
          </a:p>
          <a:p>
            <a:r>
              <a:rPr lang="en-US" dirty="0" smtClean="0"/>
              <a:t>In general republicans do not support same sex marriage. (not all)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700463"/>
            <a:ext cx="3352800" cy="242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Abortion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Democrats</a:t>
            </a:r>
          </a:p>
          <a:p>
            <a:r>
              <a:rPr lang="en-US" dirty="0" smtClean="0"/>
              <a:t>Should not be made illegal.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Republicans</a:t>
            </a:r>
          </a:p>
          <a:p>
            <a:r>
              <a:rPr lang="en-US" dirty="0" smtClean="0"/>
              <a:t>Should be made illegal.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Death Penalty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Democrats</a:t>
            </a:r>
          </a:p>
          <a:p>
            <a:r>
              <a:rPr lang="en-US" dirty="0" smtClean="0"/>
              <a:t>Fairly split on the issue. Majority support, but a large faction apposes the death penalty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Republicans</a:t>
            </a:r>
          </a:p>
          <a:p>
            <a:r>
              <a:rPr lang="en-US" dirty="0" smtClean="0"/>
              <a:t>Majority supports the death penalty.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6441" y="3738563"/>
            <a:ext cx="3416300" cy="238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government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Democrats</a:t>
            </a:r>
          </a:p>
          <a:p>
            <a:r>
              <a:rPr lang="en-US" dirty="0" smtClean="0"/>
              <a:t>Government should be bigger.  More community and social responsibility.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Republicans</a:t>
            </a:r>
          </a:p>
          <a:p>
            <a:r>
              <a:rPr lang="en-US" dirty="0" smtClean="0"/>
              <a:t>The government should be smaller.  Based on individual rights and justice.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050" y="4233863"/>
            <a:ext cx="4279900" cy="18923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273</Words>
  <Application>Microsoft Macintosh PowerPoint</Application>
  <PresentationFormat>On-screen Show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Democrats and Republicans</vt:lpstr>
      <vt:lpstr>Two main Political Parties</vt:lpstr>
      <vt:lpstr>Issues</vt:lpstr>
      <vt:lpstr>Economy</vt:lpstr>
      <vt:lpstr>The Military</vt:lpstr>
      <vt:lpstr>Same Sex Marriage</vt:lpstr>
      <vt:lpstr>Abortion</vt:lpstr>
      <vt:lpstr>Death Penalty</vt:lpstr>
      <vt:lpstr>Role of government </vt:lpstr>
      <vt:lpstr>Other Important issues in today’s Election </vt:lpstr>
      <vt:lpstr>In Class or for homework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Democrats and Republicans</dc:title>
  <dc:creator>Alexander  Holt</dc:creator>
  <cp:lastModifiedBy>Alexander  Holt</cp:lastModifiedBy>
  <cp:revision>1</cp:revision>
  <dcterms:created xsi:type="dcterms:W3CDTF">2012-11-04T21:00:30Z</dcterms:created>
  <dcterms:modified xsi:type="dcterms:W3CDTF">2012-11-04T23:52:20Z</dcterms:modified>
</cp:coreProperties>
</file>